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sldIdLst>
    <p:sldId id="256" r:id="rId2"/>
    <p:sldId id="257" r:id="rId3"/>
    <p:sldId id="260" r:id="rId4"/>
    <p:sldId id="258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3D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B3557E-E446-4392-A934-437026596D32}" v="3" dt="2025-09-19T13:42:17.8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96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55065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331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5779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5770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32195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3065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124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6589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1095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1604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2939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9/24/2025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90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NieR:Automata | SQUARE ENIX">
            <a:extLst>
              <a:ext uri="{FF2B5EF4-FFF2-40B4-BE49-F238E27FC236}">
                <a16:creationId xmlns:a16="http://schemas.microsoft.com/office/drawing/2014/main" id="{91FCE4FB-BE04-A090-A142-0B75C62CE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DD36666-37B6-3E8A-CCF6-7F378FD08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7"/>
          <a:stretch>
            <a:fillRect/>
          </a:stretch>
        </p:blipFill>
        <p:spPr bwMode="auto">
          <a:xfrm>
            <a:off x="2583873" y="2549235"/>
            <a:ext cx="7024254" cy="3951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BB769BD-CCE3-CC07-0702-30A8ED5E4D3A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冬の作品</a:t>
            </a:r>
            <a:r>
              <a:rPr kumimoji="1" lang="en-US" altLang="ja-JP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就活作品</a:t>
            </a:r>
            <a:r>
              <a:rPr kumimoji="1" lang="en-US" altLang="ja-JP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kumimoji="1" lang="ja-JP" altLang="en-US" sz="24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9F32676-8D61-0ADE-A67E-8BB549D4B827}"/>
              </a:ext>
            </a:extLst>
          </p:cNvPr>
          <p:cNvSpPr txBox="1"/>
          <p:nvPr/>
        </p:nvSpPr>
        <p:spPr>
          <a:xfrm>
            <a:off x="2397888" y="1311702"/>
            <a:ext cx="7396223" cy="923330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sz="5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NieR:Automata</a:t>
            </a:r>
            <a:r>
              <a:rPr kumimoji="1" lang="ja-JP" alt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の再現</a:t>
            </a:r>
          </a:p>
        </p:txBody>
      </p:sp>
    </p:spTree>
    <p:extLst>
      <p:ext uri="{BB962C8B-B14F-4D97-AF65-F5344CB8AC3E}">
        <p14:creationId xmlns:p14="http://schemas.microsoft.com/office/powerpoint/2010/main" val="227232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3D6A1-06D8-DBF8-62C9-F45F6B162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A02D05F9-1AF9-B205-4B0A-0940CAB28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ニーア オートマタ - PlatinumGames Inc. Official WebSitePlatinumGames Inc. Official  WebSite">
            <a:extLst>
              <a:ext uri="{FF2B5EF4-FFF2-40B4-BE49-F238E27FC236}">
                <a16:creationId xmlns:a16="http://schemas.microsoft.com/office/drawing/2014/main" id="{93EE5B13-6092-474E-6348-B023AB3BB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382" y="4018200"/>
            <a:ext cx="4255852" cy="238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362CE63-08D3-3A13-6CF9-7C365E9712A3}"/>
              </a:ext>
            </a:extLst>
          </p:cNvPr>
          <p:cNvSpPr txBox="1"/>
          <p:nvPr/>
        </p:nvSpPr>
        <p:spPr>
          <a:xfrm>
            <a:off x="1186872" y="1348509"/>
            <a:ext cx="9818255" cy="769441"/>
          </a:xfrm>
          <a:prstGeom prst="rect">
            <a:avLst/>
          </a:prstGeom>
          <a:ln w="381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誰でも簡単スタイリッシュアクション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20C8443-E23E-AF0B-E286-662F14F5E314}"/>
              </a:ext>
            </a:extLst>
          </p:cNvPr>
          <p:cNvSpPr txBox="1"/>
          <p:nvPr/>
        </p:nvSpPr>
        <p:spPr>
          <a:xfrm>
            <a:off x="568034" y="2271703"/>
            <a:ext cx="11055927" cy="15927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sz="2400" dirty="0">
                <a:solidFill>
                  <a:schemeClr val="bg1"/>
                </a:solidFill>
              </a:rPr>
              <a:t>「</a:t>
            </a:r>
            <a:r>
              <a:rPr kumimoji="1" lang="ja-JP" altLang="en-US" sz="2400" dirty="0">
                <a:solidFill>
                  <a:srgbClr val="FF0000"/>
                </a:solidFill>
              </a:rPr>
              <a:t>ボタンを連打するだけ</a:t>
            </a:r>
            <a:r>
              <a:rPr kumimoji="1" lang="ja-JP" altLang="en-US" sz="2400" dirty="0">
                <a:solidFill>
                  <a:schemeClr val="bg1"/>
                </a:solidFill>
              </a:rPr>
              <a:t>」</a:t>
            </a:r>
            <a:r>
              <a:rPr kumimoji="1" lang="ja-JP" altLang="en-US" sz="2400" dirty="0"/>
              <a:t>でかっこいい攻撃アクションができる</a:t>
            </a:r>
            <a:endParaRPr kumimoji="1" lang="en-US" altLang="ja-JP" sz="24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ja-JP" sz="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400" dirty="0"/>
              <a:t>ジャスト回避でスローモーションと派手なエフェクト</a:t>
            </a:r>
            <a:endParaRPr kumimoji="1" lang="en-US" altLang="ja-JP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400" dirty="0"/>
              <a:t>ガチャプレイでも理解しても、かっこよく戦える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89B7D9D-44D9-62F4-87D4-20A0B3374F55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コンセプト</a:t>
            </a:r>
          </a:p>
        </p:txBody>
      </p:sp>
      <p:pic>
        <p:nvPicPr>
          <p:cNvPr id="2054" name="Picture 6" descr="NieR:Automata（ニーア オートマタ）』爽快なアクションバトルの詳細を最新画面とともにお届け！ - ファミ通.com">
            <a:extLst>
              <a:ext uri="{FF2B5EF4-FFF2-40B4-BE49-F238E27FC236}">
                <a16:creationId xmlns:a16="http://schemas.microsoft.com/office/drawing/2014/main" id="{BBE36199-5D8B-EA4F-0A60-4D7ECD402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768" y="4018200"/>
            <a:ext cx="4241522" cy="238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5292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1D0F4-2779-C5F7-0B2D-878884536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30006549-73E6-CC03-4EC2-FE903A9BD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74C9D96-91A3-3E76-AC6E-2C558F4FACC5}"/>
              </a:ext>
            </a:extLst>
          </p:cNvPr>
          <p:cNvSpPr txBox="1"/>
          <p:nvPr/>
        </p:nvSpPr>
        <p:spPr>
          <a:xfrm>
            <a:off x="969818" y="1334197"/>
            <a:ext cx="10252363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/>
              <a:t>アクションのキャンセルやジャスト回避、ターゲットロックオンなど原作を参考に</a:t>
            </a:r>
            <a:r>
              <a:rPr kumimoji="1" lang="ja-JP" altLang="en-US" sz="2800" dirty="0">
                <a:solidFill>
                  <a:srgbClr val="FF0000"/>
                </a:solidFill>
              </a:rPr>
              <a:t>気持ちのいい操作感を追求</a:t>
            </a:r>
            <a:r>
              <a:rPr kumimoji="1" lang="ja-JP" altLang="en-US" sz="2800" dirty="0"/>
              <a:t>する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FFB5988-DAD3-1B32-A162-05876274EAAA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技術アピール</a:t>
            </a:r>
          </a:p>
        </p:txBody>
      </p:sp>
      <p:pic>
        <p:nvPicPr>
          <p:cNvPr id="4098" name="Picture 2" descr="ニーアオートマタ】戦闘で勝てない時にやること【ニーア】 - ゲームウィズ">
            <a:extLst>
              <a:ext uri="{FF2B5EF4-FFF2-40B4-BE49-F238E27FC236}">
                <a16:creationId xmlns:a16="http://schemas.microsoft.com/office/drawing/2014/main" id="{7D8ED7EB-EF42-939E-99B0-202C568B4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18" y="2734819"/>
            <a:ext cx="5518233" cy="3090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ニーアオートマタ】ハッキングゲームの攻略法 | ゲーム×ファーストインプレッション">
            <a:extLst>
              <a:ext uri="{FF2B5EF4-FFF2-40B4-BE49-F238E27FC236}">
                <a16:creationId xmlns:a16="http://schemas.microsoft.com/office/drawing/2014/main" id="{F2AA048B-C414-1E25-8396-B92CCF8C7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734819"/>
            <a:ext cx="5518232" cy="310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50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EF8EF-AC71-254E-12D0-4A3CF62AC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EE96DAF8-464D-4954-D0FE-184BFC528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E289662-4765-2849-4AAE-6F96DBE8DFE5}"/>
              </a:ext>
            </a:extLst>
          </p:cNvPr>
          <p:cNvSpPr txBox="1"/>
          <p:nvPr/>
        </p:nvSpPr>
        <p:spPr>
          <a:xfrm>
            <a:off x="2150917" y="1394692"/>
            <a:ext cx="8059883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4400" dirty="0">
                <a:solidFill>
                  <a:srgbClr val="FF0000"/>
                </a:solidFill>
              </a:rPr>
              <a:t>シェーダーを使った様々な表現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F063AFC-967A-8A56-8FF3-B8C54E278443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技術アピール</a:t>
            </a:r>
          </a:p>
        </p:txBody>
      </p:sp>
      <p:pic>
        <p:nvPicPr>
          <p:cNvPr id="3074" name="Picture 2" descr="NieR:Automata』における空間音響表現と多様なゲーム性に対応するWwise制御【後編】 - NieR:Automata 開発ブログNieR:Automata  開発ブログ">
            <a:extLst>
              <a:ext uri="{FF2B5EF4-FFF2-40B4-BE49-F238E27FC236}">
                <a16:creationId xmlns:a16="http://schemas.microsoft.com/office/drawing/2014/main" id="{2AE5CF59-F619-6CB0-DCD7-08BFA26601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41" y="2298412"/>
            <a:ext cx="4666160" cy="2624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B9DF2CA0-3BF7-0688-D713-2AE1A276A9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9195" y="2298412"/>
            <a:ext cx="4978400" cy="2800350"/>
          </a:xfrm>
          <a:prstGeom prst="rect">
            <a:avLst/>
          </a:prstGeom>
        </p:spPr>
      </p:pic>
      <p:pic>
        <p:nvPicPr>
          <p:cNvPr id="3076" name="Picture 4" descr="NieR:Automata（ニーア オートマタ）』爽快なアクションバトルの詳細を最新画面とともにお届け！ - ファミ通.com">
            <a:extLst>
              <a:ext uri="{FF2B5EF4-FFF2-40B4-BE49-F238E27FC236}">
                <a16:creationId xmlns:a16="http://schemas.microsoft.com/office/drawing/2014/main" id="{5FE2D362-D7E8-4088-B0AD-598FF3189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7131" y="3558825"/>
            <a:ext cx="4937735" cy="277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9660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C29464-9971-1E23-5ABF-146F53E2EB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30399DC3-9144-0F3A-4DC4-1853BD035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6EED4800-46E5-7DF8-45A1-3B426B6BBBB8}"/>
              </a:ext>
            </a:extLst>
          </p:cNvPr>
          <p:cNvSpPr txBox="1"/>
          <p:nvPr/>
        </p:nvSpPr>
        <p:spPr>
          <a:xfrm>
            <a:off x="1537276" y="1394692"/>
            <a:ext cx="9117447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</a:rPr>
              <a:t>再現する要素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プレイヤーのアクション</a:t>
            </a:r>
            <a:r>
              <a:rPr kumimoji="1" lang="en-US" altLang="ja-JP" sz="2800" dirty="0">
                <a:solidFill>
                  <a:schemeClr val="bg1"/>
                </a:solidFill>
              </a:rPr>
              <a:t>(</a:t>
            </a:r>
            <a:r>
              <a:rPr kumimoji="1" lang="ja-JP" altLang="en-US" sz="2800" dirty="0">
                <a:solidFill>
                  <a:schemeClr val="bg1"/>
                </a:solidFill>
              </a:rPr>
              <a:t>攻撃、ジャンプ、回避など</a:t>
            </a:r>
            <a:r>
              <a:rPr kumimoji="1" lang="en-US" altLang="ja-JP" sz="28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シェーダーを使った演出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敵キャラクター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03A455F-9509-A2E0-A978-8D2B7B5D73C5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どこまで再現するか</a:t>
            </a:r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63D61C51-78BF-60D2-1E2D-B5CF34334656}"/>
              </a:ext>
            </a:extLst>
          </p:cNvPr>
          <p:cNvSpPr txBox="1"/>
          <p:nvPr/>
        </p:nvSpPr>
        <p:spPr>
          <a:xfrm>
            <a:off x="1537275" y="3647427"/>
            <a:ext cx="9117447" cy="181588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>
                <a:solidFill>
                  <a:schemeClr val="bg1"/>
                </a:solidFill>
              </a:rPr>
              <a:t>削る要素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ja-JP" sz="2800" dirty="0">
                <a:solidFill>
                  <a:schemeClr val="bg1"/>
                </a:solidFill>
              </a:rPr>
              <a:t>OS</a:t>
            </a:r>
            <a:r>
              <a:rPr kumimoji="1" lang="ja-JP" altLang="en-US" sz="2800" dirty="0">
                <a:solidFill>
                  <a:schemeClr val="bg1"/>
                </a:solidFill>
              </a:rPr>
              <a:t>チップによるカスタマイズ要素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800" dirty="0">
                <a:solidFill>
                  <a:schemeClr val="bg1"/>
                </a:solidFill>
              </a:rPr>
              <a:t>イベント演出</a:t>
            </a:r>
            <a:r>
              <a:rPr kumimoji="1" lang="en-US" altLang="ja-JP" sz="2800" dirty="0">
                <a:solidFill>
                  <a:schemeClr val="bg1"/>
                </a:solidFill>
              </a:rPr>
              <a:t>(</a:t>
            </a:r>
            <a:r>
              <a:rPr kumimoji="1" lang="ja-JP" altLang="en-US" sz="2800" dirty="0">
                <a:solidFill>
                  <a:schemeClr val="bg1"/>
                </a:solidFill>
              </a:rPr>
              <a:t>やるとしてもクリア演出ぐらい</a:t>
            </a:r>
            <a:r>
              <a:rPr kumimoji="1" lang="en-US" altLang="ja-JP" sz="2800" dirty="0">
                <a:solidFill>
                  <a:schemeClr val="bg1"/>
                </a:solidFill>
              </a:rPr>
              <a:t>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ja-JP" altLang="en-US" sz="2800" dirty="0"/>
              <a:t>サポート</a:t>
            </a:r>
            <a:r>
              <a:rPr lang="en-US" altLang="ja-JP" sz="2800" dirty="0"/>
              <a:t>NPC(AI</a:t>
            </a:r>
            <a:r>
              <a:rPr lang="ja-JP" altLang="en-US" sz="2800" dirty="0"/>
              <a:t>コンパニオン</a:t>
            </a:r>
            <a:r>
              <a:rPr lang="en-US" altLang="ja-JP" sz="2800" dirty="0"/>
              <a:t>)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0880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C53BD1-C5F0-A7D4-3C83-7E8F23669B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62525D52-7C30-B92A-D0C3-712DA81AC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ACA20836-18F8-22B3-CED1-526F183703BF}"/>
              </a:ext>
            </a:extLst>
          </p:cNvPr>
          <p:cNvSpPr txBox="1"/>
          <p:nvPr/>
        </p:nvSpPr>
        <p:spPr>
          <a:xfrm>
            <a:off x="2651676" y="1558004"/>
            <a:ext cx="6442364" cy="5847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3200" dirty="0">
                <a:solidFill>
                  <a:schemeClr val="bg1"/>
                </a:solidFill>
              </a:rPr>
              <a:t>「</a:t>
            </a:r>
            <a:r>
              <a:rPr kumimoji="1" lang="en-US" altLang="ja-JP" sz="3200" dirty="0">
                <a:solidFill>
                  <a:schemeClr val="bg1"/>
                </a:solidFill>
              </a:rPr>
              <a:t>Ueda</a:t>
            </a:r>
            <a:r>
              <a:rPr kumimoji="1" lang="ja-JP" altLang="en-US" sz="3200" dirty="0">
                <a:solidFill>
                  <a:schemeClr val="bg1"/>
                </a:solidFill>
              </a:rPr>
              <a:t>が往く」と同じような流れ</a:t>
            </a:r>
            <a:endParaRPr kumimoji="1" lang="en-US" altLang="ja-JP" sz="3200" dirty="0">
              <a:solidFill>
                <a:schemeClr val="bg1"/>
              </a:solidFill>
            </a:endParaRP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5B65E022-6C61-15E0-69BD-676C71318362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ゲームの流れ</a:t>
            </a: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83DF02D-4173-34E3-E84A-63E5138DC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0102" y="678222"/>
            <a:ext cx="2253120" cy="1245609"/>
          </a:xfrm>
          <a:prstGeom prst="rect">
            <a:avLst/>
          </a:prstGeom>
        </p:spPr>
      </p:pic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B8C2332B-00E6-80A0-2693-FB3966D7015F}"/>
              </a:ext>
            </a:extLst>
          </p:cNvPr>
          <p:cNvSpPr/>
          <p:nvPr/>
        </p:nvSpPr>
        <p:spPr>
          <a:xfrm>
            <a:off x="6888146" y="3025007"/>
            <a:ext cx="1999790" cy="199797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ボス戦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sp>
        <p:nvSpPr>
          <p:cNvPr id="10" name="正方形/長方形 9">
            <a:extLst>
              <a:ext uri="{FF2B5EF4-FFF2-40B4-BE49-F238E27FC236}">
                <a16:creationId xmlns:a16="http://schemas.microsoft.com/office/drawing/2014/main" id="{B3B02E09-D978-78D0-AAF7-553B9880386F}"/>
              </a:ext>
            </a:extLst>
          </p:cNvPr>
          <p:cNvSpPr/>
          <p:nvPr/>
        </p:nvSpPr>
        <p:spPr>
          <a:xfrm>
            <a:off x="3408217" y="3007640"/>
            <a:ext cx="2835220" cy="19734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</a:rPr>
              <a:t>ステージ</a:t>
            </a:r>
            <a:endParaRPr kumimoji="1" lang="en-US" altLang="ja-JP" sz="2400" dirty="0">
              <a:solidFill>
                <a:schemeClr val="bg1"/>
              </a:solidFill>
            </a:endParaRPr>
          </a:p>
        </p:txBody>
      </p:sp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39E49D1E-7F15-9834-3BA3-D980B0D93F49}"/>
              </a:ext>
            </a:extLst>
          </p:cNvPr>
          <p:cNvSpPr/>
          <p:nvPr/>
        </p:nvSpPr>
        <p:spPr>
          <a:xfrm>
            <a:off x="535708" y="3048000"/>
            <a:ext cx="2419927" cy="1892712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solidFill>
                  <a:schemeClr val="bg1"/>
                </a:solidFill>
              </a:rPr>
              <a:t>チュートリアル</a:t>
            </a:r>
            <a:endParaRPr kumimoji="1" lang="en-US" altLang="ja-JP" sz="2400" dirty="0">
              <a:solidFill>
                <a:schemeClr val="bg1"/>
              </a:solidFill>
            </a:endParaRPr>
          </a:p>
        </p:txBody>
      </p:sp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id="{275E1464-2674-7F39-8B7F-B5D1AC97A405}"/>
              </a:ext>
            </a:extLst>
          </p:cNvPr>
          <p:cNvSpPr/>
          <p:nvPr/>
        </p:nvSpPr>
        <p:spPr>
          <a:xfrm>
            <a:off x="9450936" y="3025007"/>
            <a:ext cx="2436264" cy="199797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クリア</a:t>
            </a:r>
            <a:endParaRPr kumimoji="1" lang="en-US" altLang="ja-JP" sz="2800" dirty="0">
              <a:solidFill>
                <a:schemeClr val="bg1"/>
              </a:solidFill>
            </a:endParaRPr>
          </a:p>
          <a:p>
            <a:pPr algn="ctr"/>
            <a:r>
              <a:rPr kumimoji="1" lang="ja-JP" altLang="en-US" sz="2800" dirty="0">
                <a:solidFill>
                  <a:schemeClr val="bg1"/>
                </a:solidFill>
              </a:rPr>
              <a:t>ステージ開放</a:t>
            </a:r>
            <a:endParaRPr kumimoji="1" lang="en-US" altLang="ja-JP" sz="2800" dirty="0">
              <a:solidFill>
                <a:schemeClr val="bg1"/>
              </a:solidFill>
            </a:endParaRPr>
          </a:p>
        </p:txBody>
      </p:sp>
      <p:cxnSp>
        <p:nvCxnSpPr>
          <p:cNvPr id="14" name="直線矢印コネクタ 13">
            <a:extLst>
              <a:ext uri="{FF2B5EF4-FFF2-40B4-BE49-F238E27FC236}">
                <a16:creationId xmlns:a16="http://schemas.microsoft.com/office/drawing/2014/main" id="{E1BDDA2E-7559-2CE4-ABA6-A4D56D3C3FF2}"/>
              </a:ext>
            </a:extLst>
          </p:cNvPr>
          <p:cNvCxnSpPr>
            <a:cxnSpLocks/>
            <a:stCxn id="11" idx="3"/>
            <a:endCxn id="10" idx="1"/>
          </p:cNvCxnSpPr>
          <p:nvPr/>
        </p:nvCxnSpPr>
        <p:spPr>
          <a:xfrm>
            <a:off x="2955635" y="3994356"/>
            <a:ext cx="452582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F60336B5-35AF-B017-C93A-64FCD527ED1E}"/>
              </a:ext>
            </a:extLst>
          </p:cNvPr>
          <p:cNvCxnSpPr>
            <a:cxnSpLocks/>
            <a:stCxn id="10" idx="3"/>
            <a:endCxn id="8" idx="1"/>
          </p:cNvCxnSpPr>
          <p:nvPr/>
        </p:nvCxnSpPr>
        <p:spPr>
          <a:xfrm>
            <a:off x="6243437" y="3994356"/>
            <a:ext cx="644709" cy="29637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直線矢印コネクタ 19">
            <a:extLst>
              <a:ext uri="{FF2B5EF4-FFF2-40B4-BE49-F238E27FC236}">
                <a16:creationId xmlns:a16="http://schemas.microsoft.com/office/drawing/2014/main" id="{CBD5AB34-EF89-0FD6-DCBB-0BEED7E8AEA2}"/>
              </a:ext>
            </a:extLst>
          </p:cNvPr>
          <p:cNvCxnSpPr>
            <a:cxnSpLocks/>
            <a:stCxn id="8" idx="3"/>
            <a:endCxn id="12" idx="1"/>
          </p:cNvCxnSpPr>
          <p:nvPr/>
        </p:nvCxnSpPr>
        <p:spPr>
          <a:xfrm>
            <a:off x="8887936" y="4023993"/>
            <a:ext cx="563000" cy="0"/>
          </a:xfrm>
          <a:prstGeom prst="straightConnector1">
            <a:avLst/>
          </a:prstGeom>
          <a:ln w="76200">
            <a:solidFill>
              <a:srgbClr val="FFFF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正方形/長方形 22">
            <a:extLst>
              <a:ext uri="{FF2B5EF4-FFF2-40B4-BE49-F238E27FC236}">
                <a16:creationId xmlns:a16="http://schemas.microsoft.com/office/drawing/2014/main" id="{44430F7D-52A6-E666-45B5-25465078DAE6}"/>
              </a:ext>
            </a:extLst>
          </p:cNvPr>
          <p:cNvSpPr/>
          <p:nvPr/>
        </p:nvSpPr>
        <p:spPr>
          <a:xfrm>
            <a:off x="6101458" y="5249661"/>
            <a:ext cx="3859607" cy="5516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bg1"/>
                </a:solidFill>
              </a:rPr>
              <a:t>時間があればあと</a:t>
            </a:r>
            <a:r>
              <a:rPr kumimoji="1" lang="en-US" altLang="ja-JP" dirty="0">
                <a:solidFill>
                  <a:schemeClr val="bg1"/>
                </a:solidFill>
              </a:rPr>
              <a:t>2,3</a:t>
            </a:r>
            <a:r>
              <a:rPr kumimoji="1" lang="ja-JP" altLang="en-US" dirty="0">
                <a:solidFill>
                  <a:schemeClr val="bg1"/>
                </a:solidFill>
              </a:rPr>
              <a:t>体用意したい</a:t>
            </a:r>
            <a:endParaRPr kumimoji="1" lang="en-US" altLang="ja-JP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16552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</TotalTime>
  <Words>154</Words>
  <Application>Microsoft Office PowerPoint</Application>
  <PresentationFormat>ワイド画面</PresentationFormat>
  <Paragraphs>30</Paragraphs>
  <Slides>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恋 井上</dc:creator>
  <cp:lastModifiedBy>井上　恋</cp:lastModifiedBy>
  <cp:revision>6</cp:revision>
  <dcterms:created xsi:type="dcterms:W3CDTF">2025-09-18T11:46:25Z</dcterms:created>
  <dcterms:modified xsi:type="dcterms:W3CDTF">2025-09-24T03:25:18Z</dcterms:modified>
</cp:coreProperties>
</file>

<file path=docProps/thumbnail.jpeg>
</file>